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8"/>
  </p:notesMasterIdLst>
  <p:sldIdLst>
    <p:sldId id="256" r:id="rId2"/>
    <p:sldId id="299" r:id="rId3"/>
    <p:sldId id="300" r:id="rId4"/>
    <p:sldId id="298" r:id="rId5"/>
    <p:sldId id="302" r:id="rId6"/>
    <p:sldId id="303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Georgia" panose="02040502050405020303" pitchFamily="18" charset="0"/>
      <p:regular r:id="rId13"/>
      <p:bold r:id="rId14"/>
      <p:italic r:id="rId15"/>
      <p:boldItalic r:id="rId16"/>
    </p:embeddedFont>
    <p:embeddedFont>
      <p:font typeface="Nunito Sans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88D3DE-BFCF-4EC1-9738-BBCC727838A4}">
  <a:tblStyle styleId="{7488D3DE-BFCF-4EC1-9738-BBCC727838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32" y="2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jpg>
</file>

<file path=ppt/media/image2.png>
</file>

<file path=ppt/media/image3.g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210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0680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693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1017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682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with intro text">
  <p:cSld name="Title + 1 column with intro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Shape 4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67631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7" r:id="rId2"/>
    <p:sldLayoutId id="2147483662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rxiv.org/pdf/1703.10593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3.10593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269824" y="2387250"/>
            <a:ext cx="4302176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br>
              <a:rPr lang="de-DE" dirty="0"/>
            </a:br>
            <a:r>
              <a:rPr lang="de-DE" dirty="0"/>
              <a:t>Deep Learning und AI: </a:t>
            </a:r>
            <a:br>
              <a:rPr lang="de-DE" dirty="0"/>
            </a:br>
            <a:r>
              <a:rPr lang="de-DE" dirty="0"/>
              <a:t>Generative </a:t>
            </a:r>
            <a:r>
              <a:rPr lang="de-DE" dirty="0" err="1"/>
              <a:t>Adversarial</a:t>
            </a:r>
            <a:r>
              <a:rPr lang="de-DE" dirty="0"/>
              <a:t> Networks (GAN)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34977" y="575500"/>
            <a:ext cx="245339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Cycle</a:t>
            </a:r>
            <a:br>
              <a:rPr lang="de-DE" dirty="0"/>
            </a:br>
            <a:r>
              <a:rPr lang="de-DE" dirty="0"/>
              <a:t>Generative</a:t>
            </a:r>
            <a:br>
              <a:rPr lang="de-DE" dirty="0"/>
            </a:br>
            <a:r>
              <a:rPr lang="de-DE" dirty="0" err="1"/>
              <a:t>Adversarial</a:t>
            </a:r>
            <a:br>
              <a:rPr lang="de-DE" dirty="0"/>
            </a:br>
            <a:r>
              <a:rPr lang="de-DE" dirty="0"/>
              <a:t>Networks</a:t>
            </a:r>
            <a:endParaRPr dirty="0"/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de-DE" dirty="0"/>
              <a:t>Wofür werden </a:t>
            </a:r>
            <a:r>
              <a:rPr lang="de-DE" dirty="0" err="1"/>
              <a:t>CycleGAN‘s</a:t>
            </a:r>
            <a:r>
              <a:rPr lang="de-DE" dirty="0"/>
              <a:t> verwendet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DA2021A-5692-4387-A1C3-CF942FBFF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4977" y="1537236"/>
            <a:ext cx="6409023" cy="301926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37FD5C2E-2CF0-4FEF-A575-9944F7D02DB0}"/>
              </a:ext>
            </a:extLst>
          </p:cNvPr>
          <p:cNvSpPr txBox="1"/>
          <p:nvPr/>
        </p:nvSpPr>
        <p:spPr>
          <a:xfrm>
            <a:off x="2816679" y="4749851"/>
            <a:ext cx="48740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Quelle: https://github.com/junyanz/CycleGAN </a:t>
            </a:r>
          </a:p>
        </p:txBody>
      </p:sp>
    </p:spTree>
    <p:extLst>
      <p:ext uri="{BB962C8B-B14F-4D97-AF65-F5344CB8AC3E}">
        <p14:creationId xmlns:p14="http://schemas.microsoft.com/office/powerpoint/2010/main" val="2297255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34977" y="575500"/>
            <a:ext cx="245339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Cycle</a:t>
            </a:r>
            <a:br>
              <a:rPr lang="de-DE" dirty="0"/>
            </a:br>
            <a:r>
              <a:rPr lang="de-DE" dirty="0"/>
              <a:t>Generative</a:t>
            </a:r>
            <a:br>
              <a:rPr lang="de-DE" dirty="0"/>
            </a:br>
            <a:r>
              <a:rPr lang="de-DE" dirty="0" err="1"/>
              <a:t>Adversarial</a:t>
            </a:r>
            <a:br>
              <a:rPr lang="de-DE" dirty="0"/>
            </a:br>
            <a:r>
              <a:rPr lang="de-DE" dirty="0"/>
              <a:t>Networks</a:t>
            </a:r>
            <a:endParaRPr dirty="0"/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de-DE" dirty="0"/>
              <a:t>Wofür werden </a:t>
            </a:r>
            <a:r>
              <a:rPr lang="de-DE" dirty="0" err="1"/>
              <a:t>CycleGAN‘s</a:t>
            </a:r>
            <a:r>
              <a:rPr lang="de-DE" dirty="0"/>
              <a:t> verwendet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7FD5C2E-2CF0-4FEF-A575-9944F7D02DB0}"/>
              </a:ext>
            </a:extLst>
          </p:cNvPr>
          <p:cNvSpPr txBox="1"/>
          <p:nvPr/>
        </p:nvSpPr>
        <p:spPr>
          <a:xfrm>
            <a:off x="2816679" y="4749851"/>
            <a:ext cx="48740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Quelle: https://github.com/junyanz/CycleGAN 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19F1B95-C15F-401F-9A14-474B9209B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625" y="2043791"/>
            <a:ext cx="5562603" cy="1589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767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34977" y="575500"/>
            <a:ext cx="245339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Cycle</a:t>
            </a:r>
            <a:br>
              <a:rPr lang="de-DE" dirty="0"/>
            </a:br>
            <a:r>
              <a:rPr lang="de-DE" dirty="0"/>
              <a:t>Generative</a:t>
            </a:r>
            <a:br>
              <a:rPr lang="de-DE" dirty="0"/>
            </a:br>
            <a:r>
              <a:rPr lang="de-DE" dirty="0" err="1"/>
              <a:t>Adversarial</a:t>
            </a:r>
            <a:br>
              <a:rPr lang="de-DE" dirty="0"/>
            </a:br>
            <a:r>
              <a:rPr lang="de-DE" dirty="0"/>
              <a:t>Networks</a:t>
            </a:r>
            <a:endParaRPr dirty="0"/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de-DE" dirty="0"/>
              <a:t>Wofür werden </a:t>
            </a:r>
            <a:r>
              <a:rPr lang="de-DE" dirty="0" err="1"/>
              <a:t>CycleGAN‘s</a:t>
            </a:r>
            <a:r>
              <a:rPr lang="de-DE" dirty="0"/>
              <a:t> verwendet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2"/>
          </p:nvPr>
        </p:nvSpPr>
        <p:spPr>
          <a:xfrm>
            <a:off x="3090625" y="1851913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de-DE" dirty="0"/>
              <a:t>Problemstellung: Image-</a:t>
            </a:r>
            <a:r>
              <a:rPr lang="de-DE" dirty="0" err="1"/>
              <a:t>to</a:t>
            </a:r>
            <a:r>
              <a:rPr lang="de-DE" dirty="0"/>
              <a:t>-image Translation</a:t>
            </a:r>
          </a:p>
          <a:p>
            <a:pPr marL="285750" indent="-285750"/>
            <a:endParaRPr lang="de-DE" dirty="0"/>
          </a:p>
          <a:p>
            <a:pPr marL="285750" indent="-285750"/>
            <a:r>
              <a:rPr lang="de-DE" dirty="0"/>
              <a:t>Das Input Bild wird zu einem gewollten Output Bild „umgewandelt“</a:t>
            </a:r>
          </a:p>
          <a:p>
            <a:pPr marL="285750" indent="-285750"/>
            <a:endParaRPr lang="de-DE" dirty="0"/>
          </a:p>
          <a:p>
            <a:pPr marL="285750" indent="-285750"/>
            <a:r>
              <a:rPr lang="de-DE" dirty="0"/>
              <a:t>Es sollen wichtige Eigenschaften des Input Bildes übernommen werden und in das Output Bild einfließen</a:t>
            </a:r>
          </a:p>
          <a:p>
            <a:pPr marL="285750" indent="-285750"/>
            <a:endParaRPr lang="de-DE" dirty="0"/>
          </a:p>
          <a:p>
            <a:pPr marL="285750" indent="-285750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55329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34977" y="575500"/>
            <a:ext cx="245339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Cycle</a:t>
            </a:r>
            <a:br>
              <a:rPr lang="de-DE" dirty="0"/>
            </a:br>
            <a:r>
              <a:rPr lang="de-DE" dirty="0"/>
              <a:t>Generative</a:t>
            </a:r>
            <a:br>
              <a:rPr lang="de-DE" dirty="0"/>
            </a:br>
            <a:r>
              <a:rPr lang="de-DE" dirty="0" err="1"/>
              <a:t>Adversarial</a:t>
            </a:r>
            <a:br>
              <a:rPr lang="de-DE" dirty="0"/>
            </a:br>
            <a:r>
              <a:rPr lang="de-DE" dirty="0"/>
              <a:t>Networks</a:t>
            </a:r>
            <a:endParaRPr dirty="0"/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de-DE" dirty="0"/>
              <a:t>Die Idee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2"/>
          </p:nvPr>
        </p:nvSpPr>
        <p:spPr>
          <a:xfrm>
            <a:off x="3090625" y="1851913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de-DE" dirty="0"/>
              <a:t>Cycle: Die Transformation soll in beiden Richtungen funktionieren</a:t>
            </a:r>
          </a:p>
          <a:p>
            <a:pPr marL="285750" indent="-285750"/>
            <a:endParaRPr lang="de-DE" dirty="0"/>
          </a:p>
          <a:p>
            <a:pPr marL="285750" indent="-285750"/>
            <a:endParaRPr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D87C3DB-E4DC-413D-8FD8-5E450078D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1763" y="2670318"/>
            <a:ext cx="3810532" cy="119079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BD3ED192-0DAF-45CF-9AFF-8081EE3D987D}"/>
              </a:ext>
            </a:extLst>
          </p:cNvPr>
          <p:cNvSpPr txBox="1"/>
          <p:nvPr/>
        </p:nvSpPr>
        <p:spPr>
          <a:xfrm>
            <a:off x="2816679" y="4749851"/>
            <a:ext cx="48740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Quelle: </a:t>
            </a:r>
            <a:r>
              <a:rPr lang="de-DE" sz="1000" dirty="0">
                <a:hlinkClick r:id="rId4"/>
              </a:rPr>
              <a:t>https://arxiv.org/pdf/1703.10593.pdf</a:t>
            </a:r>
            <a:r>
              <a:rPr lang="de-DE" sz="1000" dirty="0"/>
              <a:t> (Zhu et  al.)</a:t>
            </a:r>
          </a:p>
        </p:txBody>
      </p:sp>
    </p:spTree>
    <p:extLst>
      <p:ext uri="{BB962C8B-B14F-4D97-AF65-F5344CB8AC3E}">
        <p14:creationId xmlns:p14="http://schemas.microsoft.com/office/powerpoint/2010/main" val="322886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34977" y="575500"/>
            <a:ext cx="245339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Cycle</a:t>
            </a:r>
            <a:br>
              <a:rPr lang="de-DE" dirty="0"/>
            </a:br>
            <a:r>
              <a:rPr lang="de-DE" dirty="0"/>
              <a:t>Generative</a:t>
            </a:r>
            <a:br>
              <a:rPr lang="de-DE" dirty="0"/>
            </a:br>
            <a:r>
              <a:rPr lang="de-DE" dirty="0" err="1"/>
              <a:t>Adversarial</a:t>
            </a:r>
            <a:br>
              <a:rPr lang="de-DE" dirty="0"/>
            </a:br>
            <a:r>
              <a:rPr lang="de-DE" dirty="0"/>
              <a:t>Networks</a:t>
            </a:r>
            <a:endParaRPr dirty="0"/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de-DE" dirty="0"/>
              <a:t>Die Idee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D3ED192-0DAF-45CF-9AFF-8081EE3D987D}"/>
              </a:ext>
            </a:extLst>
          </p:cNvPr>
          <p:cNvSpPr txBox="1"/>
          <p:nvPr/>
        </p:nvSpPr>
        <p:spPr>
          <a:xfrm>
            <a:off x="2816679" y="4749851"/>
            <a:ext cx="48740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Quelle: </a:t>
            </a:r>
            <a:r>
              <a:rPr lang="de-DE" sz="1000" dirty="0">
                <a:hlinkClick r:id="rId3"/>
              </a:rPr>
              <a:t>https://arxiv.org/pdf/1703.10593.pdf</a:t>
            </a:r>
            <a:r>
              <a:rPr lang="de-DE" sz="1000" dirty="0"/>
              <a:t> (Zhu et  al.)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1E27DCA-3344-4002-B19E-4E221B775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1145" y="1689688"/>
            <a:ext cx="6512503" cy="197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766019"/>
      </p:ext>
    </p:extLst>
  </p:cSld>
  <p:clrMapOvr>
    <a:masterClrMapping/>
  </p:clrMapOvr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</Words>
  <Application>Microsoft Office PowerPoint</Application>
  <PresentationFormat>Bildschirmpräsentation (16:9)</PresentationFormat>
  <Paragraphs>26</Paragraphs>
  <Slides>6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Calibri</vt:lpstr>
      <vt:lpstr>Nunito Sans</vt:lpstr>
      <vt:lpstr>Arial</vt:lpstr>
      <vt:lpstr>Georgia</vt:lpstr>
      <vt:lpstr>Ulysses template</vt:lpstr>
      <vt:lpstr> Deep Learning und AI:  Generative Adversarial Networks (GAN)</vt:lpstr>
      <vt:lpstr>Cycle Generative Adversarial Networks</vt:lpstr>
      <vt:lpstr>Cycle Generative Adversarial Networks</vt:lpstr>
      <vt:lpstr>Cycle Generative Adversarial Networks</vt:lpstr>
      <vt:lpstr>Cycle Generative Adversarial Networks</vt:lpstr>
      <vt:lpstr>Cycle Generative Adversarial Networks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Tableau 10:  Visuelle und Intuitive Datenanalyse</dc:title>
  <dc:creator>Jan Schaffranek</dc:creator>
  <cp:lastModifiedBy>Jan Schaffranek</cp:lastModifiedBy>
  <cp:revision>121</cp:revision>
  <dcterms:modified xsi:type="dcterms:W3CDTF">2018-08-16T10:18:33Z</dcterms:modified>
</cp:coreProperties>
</file>